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37" r:id="rId17"/>
    <p:sldId id="338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32" r:id="rId28"/>
    <p:sldId id="321" r:id="rId29"/>
    <p:sldId id="322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4" r:id="rId38"/>
    <p:sldId id="335" r:id="rId39"/>
    <p:sldId id="336" r:id="rId40"/>
    <p:sldId id="33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4" d="100"/>
          <a:sy n="154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 and Use them Effectively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 and Use them Effectively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DA66-B145-49CC-171D-E9985678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Mode Functions  - 1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FAEF2-143D-B676-597B-5DFEF018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09" y="2730095"/>
            <a:ext cx="5927725" cy="8501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745D-52EC-7CDB-B952-304914532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we assume the following form:</a:t>
            </a:r>
          </a:p>
          <a:p>
            <a:r>
              <a:rPr lang="en-US" dirty="0"/>
              <a:t>Creation and annihilation operators generate and destroy frequencies </a:t>
            </a:r>
          </a:p>
          <a:p>
            <a:r>
              <a:rPr lang="en-US" dirty="0"/>
              <a:t>We can assume a wave packet can be created or annihilated with a linear combination of these frequencies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0A4-1A0E-B2E3-9E61-BE5ECA42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22" y="3975052"/>
            <a:ext cx="2444876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C78E9-9E25-70F9-2E25-46A72ABB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Temporal Mode Functions - 2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DBACA4-B478-2B39-AA19-D0CE21DE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73" y="5297331"/>
            <a:ext cx="2939515" cy="66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0F7FF-1FDD-A195-5D60-BE8C669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16" y="2108200"/>
            <a:ext cx="2836599" cy="1719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CB933-6AF6-AA89-926B-E0585D53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53" y="3128654"/>
            <a:ext cx="2066143" cy="17199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BB7BC-81DC-2C9B-8C6F-6E51C33F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0396" y="4149090"/>
            <a:ext cx="2651642" cy="17199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9E6A0-960B-2A79-F2E1-37014E65F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orthogonal weight functions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 the creation and annihilation operators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Orthonormal set that are complete and follow this relationship 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6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Intensity was Proportional to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shown previously considers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 of photons </a:t>
            </a:r>
            <a:r>
              <a:rPr lang="en-US" sz="1500" b="1" i="1" dirty="0"/>
              <a:t>c</a:t>
            </a:r>
            <a:r>
              <a:rPr lang="en-US" sz="1500" dirty="0"/>
              <a:t> and </a:t>
            </a:r>
            <a:r>
              <a:rPr lang="en-US" sz="15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 and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delays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07819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70407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Blaise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29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 and Detection Delays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788</TotalTime>
  <Words>1062</Words>
  <Application>Microsoft Office PowerPoint</Application>
  <PresentationFormat>Widescreen</PresentationFormat>
  <Paragraphs>201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Temporal Mode Functions  - 1</vt:lpstr>
      <vt:lpstr>Temporal Mode Functions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10</cp:revision>
  <dcterms:created xsi:type="dcterms:W3CDTF">2022-09-04T17:00:55Z</dcterms:created>
  <dcterms:modified xsi:type="dcterms:W3CDTF">2022-09-09T17:46:42Z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